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65" r:id="rId3"/>
    <p:sldId id="263" r:id="rId4"/>
    <p:sldId id="258" r:id="rId5"/>
    <p:sldId id="260" r:id="rId6"/>
    <p:sldId id="264" r:id="rId7"/>
    <p:sldId id="261" r:id="rId8"/>
    <p:sldId id="266" r:id="rId9"/>
    <p:sldId id="267" r:id="rId10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5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1AB81-DDDC-4623-80F1-C8B5CCCFCBF1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5E147-9246-48E9-8C84-82597A625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65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5E147-9246-48E9-8C84-82597A6251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9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71" name="Picture 70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3200" spc="-1">
                <a:latin typeface="Arial"/>
              </a:rPr>
              <a:t>Click to edit the outline text format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en-US" sz="2800" spc="-1">
                <a:latin typeface="Arial"/>
              </a:rPr>
              <a:t>Second Outline Level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400" spc="-1">
                <a:latin typeface="Arial"/>
              </a:rPr>
              <a:t>Third Outline Level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en-US" sz="2000" spc="-1">
                <a:latin typeface="Arial"/>
              </a:rPr>
              <a:t>Fourth Outline Level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000" spc="-1">
                <a:latin typeface="Arial"/>
              </a:rPr>
              <a:t>Fifth Outline Level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000" spc="-1">
                <a:latin typeface="Arial"/>
              </a:rPr>
              <a:t>Sixth Outline Level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000" spc="-1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3200" spc="-1">
                <a:latin typeface="Arial"/>
              </a:rPr>
              <a:t>Click to edit the outline text format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en-US" sz="2800" spc="-1">
                <a:latin typeface="Arial"/>
              </a:rPr>
              <a:t>Second Outline Level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400" spc="-1">
                <a:latin typeface="Arial"/>
              </a:rPr>
              <a:t>Third Outline Level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en-US" sz="2000" spc="-1">
                <a:latin typeface="Arial"/>
              </a:rPr>
              <a:t>Fourth Outline Level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000" spc="-1">
                <a:latin typeface="Arial"/>
              </a:rPr>
              <a:t>Fifth Outline Level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000" spc="-1">
                <a:latin typeface="Arial"/>
              </a:rPr>
              <a:t>Sixth Outline Level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en-US" sz="2000" spc="-1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91" y="291706"/>
            <a:ext cx="8229240" cy="1144800"/>
          </a:xfrm>
        </p:spPr>
        <p:txBody>
          <a:bodyPr/>
          <a:lstStyle/>
          <a:p>
            <a:pPr algn="ctr"/>
            <a:r>
              <a:rPr lang="en-US" sz="3600" dirty="0" smtClean="0"/>
              <a:t>Betty J. DeWitt </a:t>
            </a:r>
            <a:br>
              <a:rPr lang="en-US" sz="3600" dirty="0" smtClean="0"/>
            </a:br>
            <a:r>
              <a:rPr lang="en-US" sz="3600" dirty="0" smtClean="0"/>
              <a:t>Outstanding Educator Award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30040" y="1930445"/>
            <a:ext cx="8229240" cy="4732906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 smtClean="0"/>
              <a:t>Documentation &amp; Photos Notes:</a:t>
            </a:r>
          </a:p>
          <a:p>
            <a:pPr marL="0" indent="0">
              <a:buNone/>
            </a:pPr>
            <a:r>
              <a:rPr lang="en-US" sz="2400" dirty="0" smtClean="0"/>
              <a:t>Each applicant may submit photographs and other documentation exhibiting agricultural literacy methods used by the applicant. (see application for specifics)</a:t>
            </a:r>
          </a:p>
          <a:p>
            <a:pPr marL="0" indent="0">
              <a:buNone/>
            </a:pPr>
            <a:r>
              <a:rPr lang="en-US" sz="2400" u="sng" dirty="0" smtClean="0"/>
              <a:t>Instructions:</a:t>
            </a:r>
          </a:p>
          <a:p>
            <a:pPr marL="0" indent="0">
              <a:buNone/>
            </a:pPr>
            <a:r>
              <a:rPr lang="en-US" sz="2400" dirty="0" smtClean="0"/>
              <a:t>This PowerPoint template is meant to be a tool for applicants to provide images, documentation and associated captions. </a:t>
            </a:r>
          </a:p>
          <a:p>
            <a:pPr marL="0" indent="0">
              <a:buNone/>
            </a:pPr>
            <a:r>
              <a:rPr lang="en-US" sz="2400" dirty="0" smtClean="0"/>
              <a:t>Maximum of 8 slides allowed </a:t>
            </a:r>
            <a:r>
              <a:rPr lang="en-US" sz="1800" dirty="0" smtClean="0"/>
              <a:t>(Instruction slide + Applicant Intro Slide + 6 photos/documentation slides.</a:t>
            </a:r>
          </a:p>
          <a:p>
            <a:pPr marL="0" indent="0">
              <a:buNone/>
            </a:pPr>
            <a:r>
              <a:rPr lang="en-US" sz="2400" dirty="0" smtClean="0"/>
              <a:t>Maximum of 4 images per slide</a:t>
            </a:r>
          </a:p>
          <a:p>
            <a:pPr marL="0" indent="0">
              <a:buNone/>
            </a:pPr>
            <a:r>
              <a:rPr lang="en-US" sz="2400" dirty="0" smtClean="0"/>
              <a:t>Maximum file size to upload for submission = 10 MB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8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/>
          </p:nvPr>
        </p:nvSpPr>
        <p:spPr>
          <a:xfrm>
            <a:off x="457200" y="1351440"/>
            <a:ext cx="4015800" cy="3749400"/>
          </a:xfrm>
        </p:spPr>
        <p:txBody>
          <a:bodyPr/>
          <a:lstStyle/>
          <a:p>
            <a:r>
              <a:rPr lang="en-US" dirty="0" smtClean="0"/>
              <a:t>[School]</a:t>
            </a:r>
          </a:p>
          <a:p>
            <a:r>
              <a:rPr lang="en-US" dirty="0" smtClean="0"/>
              <a:t>[City &amp; State]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/>
          </p:nvPr>
        </p:nvSpPr>
        <p:spPr>
          <a:xfrm>
            <a:off x="4670640" y="1351440"/>
            <a:ext cx="4015800" cy="3749400"/>
          </a:xfrm>
        </p:spPr>
        <p:txBody>
          <a:bodyPr/>
          <a:lstStyle/>
          <a:p>
            <a:r>
              <a:rPr lang="en-US" dirty="0" smtClean="0"/>
              <a:t>[Insert applicant photo]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673200"/>
          </a:xfrm>
        </p:spPr>
        <p:txBody>
          <a:bodyPr/>
          <a:lstStyle/>
          <a:p>
            <a:r>
              <a:rPr lang="en-US" dirty="0" smtClean="0"/>
              <a:t>[Applicant Name]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766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/>
          </p:nvPr>
        </p:nvSpPr>
        <p:spPr>
          <a:xfrm>
            <a:off x="457200" y="1351440"/>
            <a:ext cx="4015800" cy="3749400"/>
          </a:xfrm>
        </p:spPr>
        <p:txBody>
          <a:bodyPr/>
          <a:lstStyle/>
          <a:p>
            <a:r>
              <a:rPr lang="en-US" dirty="0" smtClean="0"/>
              <a:t>[photo or text]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/>
          </p:nvPr>
        </p:nvSpPr>
        <p:spPr>
          <a:xfrm>
            <a:off x="4670640" y="1351440"/>
            <a:ext cx="4015800" cy="3749400"/>
          </a:xfrm>
        </p:spPr>
        <p:txBody>
          <a:bodyPr/>
          <a:lstStyle/>
          <a:p>
            <a:r>
              <a:rPr lang="en-US" dirty="0" smtClean="0"/>
              <a:t>[photo or text]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673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/>
          </p:nvPr>
        </p:nvSpPr>
        <p:spPr>
          <a:xfrm>
            <a:off x="463860" y="4301987"/>
            <a:ext cx="4015800" cy="660981"/>
          </a:xfrm>
        </p:spPr>
        <p:txBody>
          <a:bodyPr/>
          <a:lstStyle/>
          <a:p>
            <a:endParaRPr lang="en-US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/>
          </p:nvPr>
        </p:nvSpPr>
        <p:spPr>
          <a:xfrm>
            <a:off x="4711584" y="4301987"/>
            <a:ext cx="4015800" cy="660981"/>
          </a:xfrm>
        </p:spPr>
        <p:txBody>
          <a:bodyPr/>
          <a:lstStyle/>
          <a:p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63860" y="342900"/>
            <a:ext cx="8143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973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/>
          </p:nvPr>
        </p:nvSpPr>
        <p:spPr>
          <a:xfrm>
            <a:off x="463860" y="4301987"/>
            <a:ext cx="4015800" cy="660981"/>
          </a:xfrm>
        </p:spPr>
        <p:txBody>
          <a:bodyPr/>
          <a:lstStyle/>
          <a:p>
            <a:endParaRPr lang="en-US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/>
          </p:nvPr>
        </p:nvSpPr>
        <p:spPr>
          <a:xfrm>
            <a:off x="4711584" y="4301987"/>
            <a:ext cx="4015800" cy="660981"/>
          </a:xfrm>
        </p:spPr>
        <p:txBody>
          <a:bodyPr/>
          <a:lstStyle/>
          <a:p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3860" y="404446"/>
            <a:ext cx="8263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4538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/>
          </p:nvPr>
        </p:nvSpPr>
        <p:spPr>
          <a:xfrm>
            <a:off x="457200" y="1269242"/>
            <a:ext cx="8229240" cy="392627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483577"/>
            <a:ext cx="8141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893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/>
          </p:nvPr>
        </p:nvSpPr>
        <p:spPr>
          <a:xfrm>
            <a:off x="457200" y="1269242"/>
            <a:ext cx="8229240" cy="392627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240" cy="3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0884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/>
          </p:nvPr>
        </p:nvSpPr>
        <p:spPr>
          <a:xfrm>
            <a:off x="457200" y="1269242"/>
            <a:ext cx="8229240" cy="392627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70130"/>
            <a:ext cx="1056851" cy="11598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1046285"/>
            <a:ext cx="8229240" cy="1230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413238"/>
            <a:ext cx="8229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1784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139</Words>
  <Application>Microsoft Office PowerPoint</Application>
  <PresentationFormat>On-screen Show (4:3)</PresentationFormat>
  <Paragraphs>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DejaVu Sans</vt:lpstr>
      <vt:lpstr>StarSymbol</vt:lpstr>
      <vt:lpstr>Office Theme</vt:lpstr>
      <vt:lpstr>Office Theme</vt:lpstr>
      <vt:lpstr>Betty J. DeWitt  Outstanding Educator Award</vt:lpstr>
      <vt:lpstr>[Applicant Name]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 NATIONAL AGRICULTURE IN THE CLASSROOM CONFERENCE</dc:title>
  <dc:creator>Kasaundra Hale</dc:creator>
  <cp:lastModifiedBy>Moulder, Melanie</cp:lastModifiedBy>
  <cp:revision>33</cp:revision>
  <dcterms:created xsi:type="dcterms:W3CDTF">2015-06-04T21:01:07Z</dcterms:created>
  <dcterms:modified xsi:type="dcterms:W3CDTF">2020-06-15T18:38:04Z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